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21040" y="-2194560"/>
            <a:ext cx="6400800" cy="6400800"/>
          </a:xfrm>
          <a:prstGeom prst="ellipse">
            <a:avLst/>
          </a:prstGeom>
          <a:solidFill>
            <a:srgbClr val="D22730">
              <a:alpha val="12000"/>
            </a:srgbClr>
          </a:solidFill>
          <a:ln w="12700">
            <a:solidFill>
              <a:srgbClr val="12121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01656" y="845191"/>
            <a:ext cx="262319" cy="236087"/>
          </a:xfrm>
          <a:prstGeom prst="roundRect">
            <a:avLst>
              <a:gd name="adj" fmla="val 85209"/>
            </a:avLst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12000000">
            <a:off x="936631" y="1063790"/>
            <a:ext cx="104927" cy="104927"/>
          </a:xfrm>
          <a:prstGeom prst="triangle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1462" y="880167"/>
            <a:ext cx="69952" cy="69952"/>
          </a:xfrm>
          <a:prstGeom prst="roundRect">
            <a:avLst>
              <a:gd name="adj" fmla="val 392155"/>
            </a:avLst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506931" y="793699"/>
            <a:ext cx="2487168" cy="435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Usuwanie </a:t>
            </a:r>
            <a:pPr indent="0" marL="0">
              <a:buNone/>
            </a:pPr>
            <a:r>
              <a:rPr lang="en-US" sz="16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Hejtu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74320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Bezpieczeństwo dziecka w internecie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402336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Prezentacja na zebranie z rodzicami, około dwudziestu minut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5120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usuwaniehejtu.pl · infolinia 222 900 142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5836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SKALA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058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 czym mamy do czynienia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103120"/>
            <a:ext cx="86868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Przemoc w sieci zaczyna się zwykle w grupie klasowej albo w grze.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Dziecko rzadko mówi o tym od razu, a najczęściej dopiero po kilku tygodniach.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Najczęstsze formy: wykluczanie z grupy, wyzywanie, rozsyłanie zdjęć, podszywanie się.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Świadkowie decydują o tym, czy atak rośnie, czy gaśnie.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6199632"/>
            <a:ext cx="10515600" cy="0"/>
          </a:xfrm>
          <a:prstGeom prst="line">
            <a:avLst/>
          </a:prstGeom>
          <a:noFill/>
          <a:ln w="12700">
            <a:solidFill>
              <a:srgbClr val="2A2A3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625449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usuwaniehejtu.pl · wsparcie: usuwaniehejtu.pl/wesprzyj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0424160" y="6254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5836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SYGNAŁY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058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 czym poznać, że coś się dzieje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2103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03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" y="2267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024128" y="2651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Zmiana nastroju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024128" y="3035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 telefonie, po wieczorze przy komputerze, przy wiadomościach.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419600" y="2103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419600" y="2103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20768" y="2267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4620768" y="2651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Ucieczka od szkoły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620768" y="3035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Bóle brzucha i głowy w dni szkolne, prośby o zwolnienie.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016240" y="2103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16240" y="2103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17408" y="2267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8217408" y="2651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Zmiana w sieci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217408" y="3035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Nagłe kasowanie kont albo ciągłe sprawdzanie powiadomień.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22960" y="4389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4389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1024128" y="4553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1024128" y="4937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Inne znajomości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024128" y="5321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Zerwanie kontaktów, o których dziecko wcześniej opowiadało.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419600" y="4389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419600" y="4389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620768" y="4553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4620768" y="4937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Ślady w rzeczach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620768" y="5321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Zniszczone przedmioty, brak pieniędzy, zgubione rzeczy.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8016240" y="4389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016240" y="4389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217408" y="4553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1700" dirty="0"/>
          </a:p>
        </p:txBody>
      </p:sp>
      <p:sp>
        <p:nvSpPr>
          <p:cNvPr id="32" name="Text 30"/>
          <p:cNvSpPr txBox="1"/>
          <p:nvPr/>
        </p:nvSpPr>
        <p:spPr>
          <a:xfrm>
            <a:off x="8217408" y="4937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Milczenie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217408" y="5321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Gwałtowne zamykanie ekranu i unikanie rozmów o sieci.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822960" y="6199632"/>
            <a:ext cx="10515600" cy="0"/>
          </a:xfrm>
          <a:prstGeom prst="line">
            <a:avLst/>
          </a:prstGeom>
          <a:noFill/>
          <a:ln w="12700">
            <a:solidFill>
              <a:srgbClr val="2A2A31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822960" y="625449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usuwaniehejtu.pl · wsparcie: usuwaniehejtu.pl/wesprzyj</a:t>
            </a:r>
            <a:endParaRPr lang="en-US" sz="900" dirty="0"/>
          </a:p>
        </p:txBody>
      </p:sp>
      <p:sp>
        <p:nvSpPr>
          <p:cNvPr id="36" name="Text 34"/>
          <p:cNvSpPr txBox="1"/>
          <p:nvPr/>
        </p:nvSpPr>
        <p:spPr>
          <a:xfrm>
            <a:off x="10424160" y="6254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5836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REAKCJA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058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Pierwsze kroki, gdy już się stało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103120"/>
            <a:ext cx="86868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 zabierajcie telefonu. To kara za powiedzenie prawdy.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Wysłuchajcie bez pytania, po co tam wchodziło.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Zróbcie zrzuty ekranu z adresem, datą i nazwą konta.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Zgłoście treść w serwisie i sprawę w szkole.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Przy groźbach i szantażu zawiadomcie Policję.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54406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Konsultacje dla rodziców prowadzi Fundacja. Szczegóły na usuwaniehejtu.pl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22960" y="6199632"/>
            <a:ext cx="10515600" cy="0"/>
          </a:xfrm>
          <a:prstGeom prst="line">
            <a:avLst/>
          </a:prstGeom>
          <a:noFill/>
          <a:ln w="12700">
            <a:solidFill>
              <a:srgbClr val="2A2A3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625449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usuwaniehejtu.pl · wsparcie: usuwaniehejtu.pl/wesprzyj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0424160" y="6254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5836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ROZMOWA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058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Jak rozmawiać, żeby dziecko mówiło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103120"/>
            <a:ext cx="86868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Pytajcie o treści, nie o czas przed ekranem.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Pytajcie o ludzi: kto tam jest, kogo zna, kto jest zabawny.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Umówcie się na sygnał, którym dziecko poprosi o pomoc.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Ustalcie zasady razem, zamiast ogłaszać zakazy.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Rozmawiajcie zanim coś się wydarzy, a nie dopiero po.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6199632"/>
            <a:ext cx="10515600" cy="0"/>
          </a:xfrm>
          <a:prstGeom prst="line">
            <a:avLst/>
          </a:prstGeom>
          <a:noFill/>
          <a:ln w="12700">
            <a:solidFill>
              <a:srgbClr val="2A2A3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625449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usuwaniehejtu.pl · wsparcie: usuwaniehejtu.pl/wesprzyj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0424160" y="6254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5836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USTAWIENIA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058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 warto ustawić dziś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2103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03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" y="2267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024128" y="2651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Konto prywatne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024128" y="3035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Kto widzi treści, listę znajomych i podstawowe dane.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419600" y="2103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419600" y="2103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20768" y="2267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4620768" y="2651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Wiadomości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620768" y="3035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Kto może pisać i kto może dodawać do grup.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016240" y="2103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16240" y="2103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17408" y="2267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8217408" y="2651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Lokalizacja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217408" y="3035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Wyłączona w aplikacjach, które jej nie potrzebują.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22960" y="4389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4389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1024128" y="4553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1024128" y="4937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Logowanie dwuetapowe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024128" y="5321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 poczcie i w najważniejszych serwisach.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419600" y="4389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419600" y="4389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620768" y="4553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4620768" y="4937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Oznaczanie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620768" y="5321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Zatwierdzanie oznaczeń na zdjęciach.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8016240" y="4389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016240" y="4389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217408" y="4553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1700" dirty="0"/>
          </a:p>
        </p:txBody>
      </p:sp>
      <p:sp>
        <p:nvSpPr>
          <p:cNvPr id="32" name="Text 30"/>
          <p:cNvSpPr txBox="1"/>
          <p:nvPr/>
        </p:nvSpPr>
        <p:spPr>
          <a:xfrm>
            <a:off x="8217408" y="4937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Przegląd urządzeń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217408" y="5321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Wylogowanie tych, których nie rozpoznajemy.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822960" y="6199632"/>
            <a:ext cx="10515600" cy="0"/>
          </a:xfrm>
          <a:prstGeom prst="line">
            <a:avLst/>
          </a:prstGeom>
          <a:noFill/>
          <a:ln w="12700">
            <a:solidFill>
              <a:srgbClr val="2A2A31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822960" y="625449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usuwaniehejtu.pl · wsparcie: usuwaniehejtu.pl/wesprzyj</a:t>
            </a:r>
            <a:endParaRPr lang="en-US" sz="900" dirty="0"/>
          </a:p>
        </p:txBody>
      </p:sp>
      <p:sp>
        <p:nvSpPr>
          <p:cNvPr id="36" name="Text 34"/>
          <p:cNvSpPr txBox="1"/>
          <p:nvPr/>
        </p:nvSpPr>
        <p:spPr>
          <a:xfrm>
            <a:off x="10424160" y="6254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5836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SZKOŁA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058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Czego mogą Państwo oczekiwać od szkoły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103120"/>
            <a:ext cx="86868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Przyjęcia zgłoszenia i zapisania go w dokumentacji.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Zabezpieczenia dowodów przed rozmową ze sprawcą.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Poinformowania rodziców obu stron tego samego dnia.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Wsparcia psychologiczno-pedagogicznego dla dziecka.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Pracy z klasą bez wskazywania osób i bez cytowania treści.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6199632"/>
            <a:ext cx="10515600" cy="0"/>
          </a:xfrm>
          <a:prstGeom prst="line">
            <a:avLst/>
          </a:prstGeom>
          <a:noFill/>
          <a:ln w="12700">
            <a:solidFill>
              <a:srgbClr val="2A2A3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625449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usuwaniehejtu.pl · wsparcie: usuwaniehejtu.pl/wesprzyj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0424160" y="6254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1656" y="1028071"/>
            <a:ext cx="262319" cy="236087"/>
          </a:xfrm>
          <a:prstGeom prst="roundRect">
            <a:avLst>
              <a:gd name="adj" fmla="val 85209"/>
            </a:avLst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12000000">
            <a:off x="936631" y="1246670"/>
            <a:ext cx="104927" cy="104927"/>
          </a:xfrm>
          <a:prstGeom prst="triangle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81462" y="1063047"/>
            <a:ext cx="69952" cy="69952"/>
          </a:xfrm>
          <a:prstGeom prst="roundRect">
            <a:avLst>
              <a:gd name="adj" fmla="val 392155"/>
            </a:avLst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506931" y="976579"/>
            <a:ext cx="2487168" cy="435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Usuwanie </a:t>
            </a:r>
            <a:pPr indent="0" marL="0">
              <a:buNone/>
            </a:pPr>
            <a:r>
              <a:rPr lang="en-US" sz="16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Hejtu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685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Pytania i kontakt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20040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infolinia 222 900 142   ·   biuro@usuwaniehejtu.pl   ·   usuwaniehejtu.pl</a:t>
            </a:r>
            <a:endParaRPr lang="en-US" sz="1500" dirty="0"/>
          </a:p>
        </p:txBody>
      </p:sp>
      <p:pic>
        <p:nvPicPr>
          <p:cNvPr id="8" name="Image 0" descr="/home/claude/marka/qr/qr-wesprzyj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49840" y="1005840"/>
            <a:ext cx="1188720" cy="11887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680960" y="22860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Wesprzyj pomoc dla innych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7680960" y="25603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usuwaniehejtu.pl/wesprzyj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7315200" y="28346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42 1600 1462 1783 5776 0000 0002</a:t>
            </a:r>
            <a:endParaRPr lang="en-US" sz="1100" dirty="0"/>
          </a:p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tytuł przelewu: Darowizna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822960" y="4114800"/>
            <a:ext cx="10515600" cy="1371600"/>
          </a:xfrm>
          <a:prstGeom prst="roundRect">
            <a:avLst>
              <a:gd name="adj" fmla="val 3333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22960" y="4114800"/>
            <a:ext cx="54864" cy="1371600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143000" y="42519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Gdzie szukać pomocy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1143000" y="4617720"/>
            <a:ext cx="9875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116 111 · dzieci i młodzież      800 12 12 12 · Rzecznik Praw Dziecka      800 100 100 · rodzice i nauczyciele      112 · zagrożenie życia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Fundacja Usuwanie Hejtu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Bezpieczeństwo dziecka w internecie</dc:title>
  <dc:subject>PptxGenJS Presentation</dc:subject>
  <dc:creator>Fundacja Usuwanie Hejtu</dc:creator>
  <cp:lastModifiedBy>Fundacja Usuwanie Hejtu</cp:lastModifiedBy>
  <cp:revision>1</cp:revision>
  <dcterms:created xsi:type="dcterms:W3CDTF">2026-09-24T08:16:36Z</dcterms:created>
  <dcterms:modified xsi:type="dcterms:W3CDTF">2026-09-24T08:16:36Z</dcterms:modified>
</cp:coreProperties>
</file>