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194560"/>
            <a:ext cx="6400800" cy="6400800"/>
          </a:xfrm>
          <a:prstGeom prst="ellipse">
            <a:avLst/>
          </a:prstGeom>
          <a:solidFill>
            <a:srgbClr val="D22730">
              <a:alpha val="12000"/>
            </a:srgbClr>
          </a:solidFill>
          <a:ln w="12700">
            <a:solidFill>
              <a:srgbClr val="1212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1656" y="84519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0">
            <a:off x="936631" y="106379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1462" y="88016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506931" y="79369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4320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Reaguj, nie przewijaj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0233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Prezentacja na godzinę wychowawczą, około dwudziestu minut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120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infolinia 222 900 142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POCZĄTEK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widzimy w sieci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Większość osób widziała kiedyś atak na kogoś w komentarzach.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Fala rośnie wtedy, gdy kolejne osoby podają treść dalej.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Wystarczy kilka osób, żeby ją zatrzymać.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Świadek ma więcej możliwości, niż mu się wydaje.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GRANICA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Krytyka a hejt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Krytyka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Dotyczy sprawy. Można się z nią spierać i można ją sprawdzić.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41960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1960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076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2076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Hejt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2076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Dotyczy człowieka. Poniża i nie wnosi nic do rozmowy.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1624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1624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1740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1740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Groźba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1740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Zapowiedź krzywdy. To sprawa dla dorosłych i dla Policji.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ROBIĆ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Pięć rzeczy, które możesz zrobić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udostępniaj dalej, nawet z komentarzem oburzenia.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Napisz do osoby zaatakowanej na osobności.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Zrób zrzut ekranu z adresem i datą.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Zgłoś treść w serwisie.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Powiedz dorosłemu, któremu ufasz.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GDY TO CIEBIE DOTYCZY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Nie musisz radzić sobie sam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odpisuj w emocjach. To zwykle napędza sprawę.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Zablokuj i wycisz, żeby odciąć kontakt.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Zbierz dowody, zanim treści znikną.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Powiedz komuś dorosłemu albo zadzwoń pod 116 111.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nie jest Twoja wina, nawet jeśli ktoś tak mówi.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1656" y="102807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2000000">
            <a:off x="936631" y="124667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81462" y="106304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06931" y="97657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Gdzie szukać pomocy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004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infolinia 222 900 142   ·   biuro@usuwaniehejtu.pl   ·   usuwaniehejtu.pl</a:t>
            </a:r>
            <a:endParaRPr lang="en-US" sz="1500" dirty="0"/>
          </a:p>
        </p:txBody>
      </p:sp>
      <p:pic>
        <p:nvPicPr>
          <p:cNvPr id="8" name="Image 0" descr="/home/claude/marka/qr/qr-wesprzyj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9840" y="1005840"/>
            <a:ext cx="1188720" cy="11887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68096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Wesprzyj pomoc dla innych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680960" y="2560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usuwaniehejtu.pl/wesprzyj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0" y="2834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42 1600 1462 1783 5776 0000 0002</a:t>
            </a:r>
            <a:endParaRPr lang="en-US" sz="11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tytuł przelewu: Darowizna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822960" y="4114800"/>
            <a:ext cx="10515600" cy="1371600"/>
          </a:xfrm>
          <a:prstGeom prst="roundRect">
            <a:avLst>
              <a:gd name="adj" fmla="val 3333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2960" y="4114800"/>
            <a:ext cx="54864" cy="1371600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251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Gdzie szukać pomocy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46177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116 111 · dzieci i młodzież      800 12 12 12 · Rzecznik Praw Dziecka      800 100 100 · rodzice i nauczyciele      112 · zagrożenie życia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Fundacja Usuwanie Hejtu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Reaguj, nie przewijaj</dc:title>
  <dc:subject>PptxGenJS Presentation</dc:subject>
  <dc:creator>Fundacja Usuwanie Hejtu</dc:creator>
  <cp:lastModifiedBy>Fundacja Usuwanie Hejtu</cp:lastModifiedBy>
  <cp:revision>1</cp:revision>
  <dcterms:created xsi:type="dcterms:W3CDTF">2026-09-24T08:16:36Z</dcterms:created>
  <dcterms:modified xsi:type="dcterms:W3CDTF">2026-09-24T08:16:36Z</dcterms:modified>
</cp:coreProperties>
</file>